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2" r:id="rId2"/>
    <p:sldId id="290" r:id="rId3"/>
    <p:sldId id="267" r:id="rId4"/>
    <p:sldId id="257" r:id="rId5"/>
    <p:sldId id="265" r:id="rId6"/>
    <p:sldId id="288" r:id="rId7"/>
    <p:sldId id="277" r:id="rId8"/>
    <p:sldId id="271" r:id="rId9"/>
    <p:sldId id="278" r:id="rId10"/>
    <p:sldId id="279" r:id="rId11"/>
    <p:sldId id="282" r:id="rId12"/>
    <p:sldId id="283" r:id="rId13"/>
    <p:sldId id="259" r:id="rId14"/>
    <p:sldId id="261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A3FFF"/>
    <a:srgbClr val="FF33CC"/>
    <a:srgbClr val="FF0000"/>
    <a:srgbClr val="660033"/>
    <a:srgbClr val="0000FF"/>
    <a:srgbClr val="660066"/>
    <a:srgbClr val="000066"/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580CF-A625-4C01-A35E-13966A565A6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6258F-3476-4D7D-AD9A-E5D25E16F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258F-3476-4D7D-AD9A-E5D25E16F67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7C05-42F7-4B50-B4F5-662F5E936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76B0-B2AB-4195-A578-CC3A3E8ED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9799-9FC0-4312-A8EC-0B8D9114C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DBEA-0CA5-4968-8DED-8ABF31643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D8EAC-7C32-4D8D-AAB2-67A3C839F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5CA9-8451-41E4-837A-8464C6F49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7659-F873-41B5-8936-9DBD88BC7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9C5B-8947-4043-9C68-276E49113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8642-6461-4485-AC84-A91114127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0A73-3EB7-4DEF-A360-80E0D2DC4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B40E-8375-4F3C-9979-8515F00F2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B43E-6A74-4539-818B-AD6BE25CF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5C737A0-D14C-45E9-B196-AD43436E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15328" cy="144016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33CC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33CC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33CC"/>
                </a:solidFill>
                <a:latin typeface="Comic Sans MS" pitchFamily="66" charset="0"/>
              </a:rPr>
              <a:t>Вместе - дружная семья!</a:t>
            </a:r>
            <a:r>
              <a:rPr lang="ru-RU" sz="5400" b="1" dirty="0" smtClean="0">
                <a:latin typeface="Comic Sans MS" pitchFamily="66" charset="0"/>
              </a:rPr>
              <a:t/>
            </a:r>
            <a:br>
              <a:rPr lang="ru-RU" sz="5400" b="1" dirty="0" smtClean="0">
                <a:latin typeface="Comic Sans MS" pitchFamily="66" charset="0"/>
              </a:rPr>
            </a:b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4" name="Содержимое 3" descr="s000248_290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668360" cy="475252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b="1" dirty="0" smtClean="0">
                <a:solidFill>
                  <a:srgbClr val="00B0F0"/>
                </a:solidFill>
                <a:latin typeface="Comic Sans MS" pitchFamily="66" charset="0"/>
              </a:rPr>
              <a:t>Семь нот</a:t>
            </a:r>
            <a:endParaRPr lang="ru-RU" sz="8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174" name="Picture 6" descr="https://st.depositphotos.com/2075661/2898/v/950/depositphotos_28984581-stock-illustration-colorful-musical-notes-on-st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5947">
            <a:off x="404872" y="2957857"/>
            <a:ext cx="5353910" cy="3241127"/>
          </a:xfrm>
          <a:prstGeom prst="rect">
            <a:avLst/>
          </a:prstGeom>
          <a:noFill/>
        </p:spPr>
      </p:pic>
      <p:pic>
        <p:nvPicPr>
          <p:cNvPr id="7176" name="Picture 8" descr="https://sun3-3.userapi.com/c636826/v636826355/5e1f6/EX33oAdYY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9890">
            <a:off x="4141782" y="2154550"/>
            <a:ext cx="4830466" cy="1956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566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33CC"/>
                </a:solidFill>
                <a:latin typeface="Comic Sans MS" pitchFamily="66" charset="0"/>
              </a:rPr>
              <a:t>Наша школьная семья </a:t>
            </a:r>
            <a:endParaRPr lang="ru-RU" sz="54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cccf321d7a78b4f7238105c496bb6b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86888">
            <a:off x="1503415" y="1975911"/>
            <a:ext cx="6720692" cy="41610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Arial Black" pitchFamily="34" charset="0"/>
              </a:rPr>
              <a:t>Начинается Родина с отчего дома…</a:t>
            </a:r>
            <a:endParaRPr lang="ru-RU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prokonkursy.ru/_ph/164/41158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912768" cy="4274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1071257">
            <a:off x="1115616" y="476672"/>
            <a:ext cx="7379096" cy="3600400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МАМА</a:t>
            </a:r>
            <a:b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  <a:t>РОДИНА</a:t>
            </a:r>
            <a:b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DA3FFF"/>
                </a:solidFill>
                <a:latin typeface="Arial Black" pitchFamily="34" charset="0"/>
              </a:rPr>
              <a:t>СЕМЬЯ</a:t>
            </a:r>
            <a:endParaRPr lang="ru-RU" sz="8000" dirty="0">
              <a:solidFill>
                <a:srgbClr val="DA3FFF"/>
              </a:solidFill>
              <a:latin typeface="Arial Black" pitchFamily="34" charset="0"/>
            </a:endParaRPr>
          </a:p>
        </p:txBody>
      </p:sp>
      <p:pic>
        <p:nvPicPr>
          <p:cNvPr id="1046" name="Picture 22" descr="https://avatars.mds.yandex.net/get-pdb/881477/497fde31-ca39-4dae-940f-cb189d12291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9338">
            <a:off x="488076" y="299115"/>
            <a:ext cx="2082476" cy="3302401"/>
          </a:xfrm>
          <a:prstGeom prst="rect">
            <a:avLst/>
          </a:prstGeom>
          <a:noFill/>
        </p:spPr>
      </p:pic>
      <p:pic>
        <p:nvPicPr>
          <p:cNvPr id="1050" name="Picture 26" descr="http://pngimg.com/uploads/heart/heart_PNG7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2386">
            <a:off x="0" y="4298106"/>
            <a:ext cx="2880320" cy="2559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kphoto1.ask.fm/a4a/0d5e4/7ab5/43c5/80c4/839be2d667b8/original/302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2593">
            <a:off x="1219153" y="1168670"/>
            <a:ext cx="7142678" cy="47569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8" name="Picture 4" descr="0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17856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748712" cy="65976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</a:rPr>
              <a:t>Государство – это большая семья, </a:t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</a:rPr>
              <a:t>а семья – это маленькое государство.</a:t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            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Великий философ Конфуций</a:t>
            </a:r>
          </a:p>
        </p:txBody>
      </p:sp>
      <p:pic>
        <p:nvPicPr>
          <p:cNvPr id="40966" name="Picture 6" descr="j0428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1365">
            <a:off x="1960363" y="4739274"/>
            <a:ext cx="16383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54125/0003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920880" cy="523673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5301208"/>
            <a:ext cx="7488832" cy="1368152"/>
          </a:xfrm>
        </p:spPr>
        <p:txBody>
          <a:bodyPr/>
          <a:lstStyle/>
          <a:p>
            <a:pPr eaLnBrk="1" hangingPunct="1">
              <a:defRPr/>
            </a:pPr>
            <a:r>
              <a:rPr lang="ru-RU" sz="8300" b="1" dirty="0" smtClean="0">
                <a:solidFill>
                  <a:schemeClr val="accent2"/>
                </a:solidFill>
                <a:latin typeface="Times New Roman" pitchFamily="18" charset="0"/>
              </a:rPr>
              <a:t>7 + Я = Семья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</a:rPr>
              <a:t>     </a:t>
            </a:r>
            <a:br>
              <a:rPr lang="ru-RU" sz="48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>                            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</a:rPr>
              <a:t>     </a:t>
            </a:r>
          </a:p>
        </p:txBody>
      </p:sp>
      <p:pic>
        <p:nvPicPr>
          <p:cNvPr id="13314" name="Picture 2" descr="http://www.playcast.ru/uploads/2016/08/28/19725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3474">
            <a:off x="1049451" y="823142"/>
            <a:ext cx="7484000" cy="53272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book4smile.ru/images/stories/ideas/lena_designs/semya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7992888" cy="38581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764705"/>
            <a:ext cx="7772400" cy="720079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Моя семья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7955161" cy="1368153"/>
          </a:xfrm>
        </p:spPr>
        <p:txBody>
          <a:bodyPr/>
          <a:lstStyle/>
          <a:p>
            <a:pPr algn="ctr"/>
            <a:r>
              <a:rPr lang="ru-RU" sz="7000" dirty="0" err="1" smtClean="0">
                <a:solidFill>
                  <a:srgbClr val="FFFF00"/>
                </a:solidFill>
                <a:latin typeface="Arial Black" pitchFamily="34" charset="0"/>
              </a:rPr>
              <a:t>Имянаречение</a:t>
            </a:r>
            <a:endParaRPr lang="ru-RU" sz="7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5842" name="Picture 2" descr="https://s13.stc.all.kpcdn.net/share/i/12/4436046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3524">
            <a:off x="1557178" y="2091948"/>
            <a:ext cx="6724950" cy="425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72069">
            <a:off x="486623" y="478355"/>
            <a:ext cx="8229600" cy="151868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33CC"/>
                </a:solidFill>
                <a:latin typeface="Arial Black" pitchFamily="34" charset="0"/>
              </a:rPr>
              <a:t>По страницам семейного  альбома</a:t>
            </a:r>
            <a:endParaRPr lang="ru-RU" sz="5400" dirty="0">
              <a:solidFill>
                <a:srgbClr val="FF33CC"/>
              </a:solidFill>
              <a:latin typeface="Arial Black" pitchFamily="34" charset="0"/>
            </a:endParaRPr>
          </a:p>
        </p:txBody>
      </p:sp>
      <p:pic>
        <p:nvPicPr>
          <p:cNvPr id="10242" name="Picture 2" descr="https://2.bp.blogspot.com/-HO3RIEA2VBk/WAt_KLA5RPI/AAAAAAAAEDk/SFkxU5j4Nss18UtYifgJZtlOragwXZu3QCLcB/s1600/IMG_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3555">
            <a:off x="1182519" y="2383662"/>
            <a:ext cx="6524438" cy="38259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rot="265845">
            <a:off x="899592" y="188640"/>
            <a:ext cx="8030126" cy="108012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Comic Sans MS" pitchFamily="66" charset="0"/>
              </a:rPr>
              <a:t>Дружное семейство</a:t>
            </a:r>
            <a:endParaRPr lang="et-EE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s://ds04.infourok.ru/uploads/ex/116b/000e905a-52db443c/hello_html_5a3e5b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0144">
            <a:off x="1130025" y="1800255"/>
            <a:ext cx="727280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Курочка Ряба на новый лад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s://ds04.infourok.ru/uploads/ex/0ef2/000761f1-87b5851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1940">
            <a:off x="1560100" y="1945959"/>
            <a:ext cx="6934957" cy="4375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736</TotalTime>
  <Words>39</Words>
  <Application>Microsoft Office PowerPoint</Application>
  <PresentationFormat>Экран (4:3)</PresentationFormat>
  <Paragraphs>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Океан</vt:lpstr>
      <vt:lpstr> Вместе - дружная семья! </vt:lpstr>
      <vt:lpstr>Государство – это большая семья,  а семья – это маленькое государство.                                                                            Великий философ Конфуций</vt:lpstr>
      <vt:lpstr>Слайд 3</vt:lpstr>
      <vt:lpstr>                                                    </vt:lpstr>
      <vt:lpstr>Моя семья</vt:lpstr>
      <vt:lpstr>Слайд 6</vt:lpstr>
      <vt:lpstr>По страницам семейного  альбома</vt:lpstr>
      <vt:lpstr>Дружное семейство</vt:lpstr>
      <vt:lpstr>Курочка Ряба на новый лад</vt:lpstr>
      <vt:lpstr>Семь нот</vt:lpstr>
      <vt:lpstr>Наша школьная семья </vt:lpstr>
      <vt:lpstr>Начинается Родина с отчего дома…</vt:lpstr>
      <vt:lpstr>МАМА  РОДИНА  СЕМЬЯ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Serg</cp:lastModifiedBy>
  <cp:revision>96</cp:revision>
  <dcterms:created xsi:type="dcterms:W3CDTF">2008-02-06T11:34:10Z</dcterms:created>
  <dcterms:modified xsi:type="dcterms:W3CDTF">2018-11-28T19:09:00Z</dcterms:modified>
</cp:coreProperties>
</file>